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-95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-95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-95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-95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-95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90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2477E-5CED-4B13-94E1-D762B6D2A11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821AD-A67D-4FA1-8F08-131C59B6F97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29750-50ED-433B-B955-B577629433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946E0-D10C-4C49-A6BA-81C68931F3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5CAA5-8A74-4836-8AC3-CB261139309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234AF-7777-4FB8-9769-A4FB5C71C1C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36575-7F44-478B-8192-A696FD2E85C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02578-98A1-4267-820A-4C66AD4605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2C82F-818C-4FB0-B0CF-C10003BD0A6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BBD9F-4F06-4A0D-B9E1-713F4789A61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2E6DB-E304-42EA-A99E-383C2723B5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A6880D-BC79-4177-93D5-792165AB1F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-95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3075" name="Picture 3" descr="p02.tif                                                        00058183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1138"/>
            <a:ext cx="8229600" cy="6646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4099" name="Picture 3" descr="p04.tif                                                        00058183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4865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5123" name="Picture 3" descr="p05a.tif                                                       00058183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00350"/>
            <a:ext cx="7543800" cy="4057650"/>
          </a:xfrm>
          <a:prstGeom prst="rect">
            <a:avLst/>
          </a:prstGeom>
          <a:noFill/>
        </p:spPr>
      </p:pic>
      <p:pic>
        <p:nvPicPr>
          <p:cNvPr id="5124" name="Picture 4" descr="p05b.tif                                                       00058183Macintosh HD                   BC3495AF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2650" y="0"/>
            <a:ext cx="191135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6147" name="Picture 3" descr="p05c.tif                                                       00058183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1230313"/>
          </a:xfrm>
          <a:prstGeom prst="rect">
            <a:avLst/>
          </a:prstGeom>
          <a:noFill/>
        </p:spPr>
      </p:pic>
      <p:pic>
        <p:nvPicPr>
          <p:cNvPr id="6148" name="Picture 4" descr="p05d.tif                                                       00058183Macintosh HD                   BC3495AF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514600"/>
            <a:ext cx="4033838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7171" name="Picture 3" descr="p06.tif                                                        00058183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144000" cy="384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8195" name="Picture 3" descr="p07a.tif                                                       00058183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439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9219" name="Picture 3" descr="p07b.tif                                                       00058183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5038" y="304800"/>
            <a:ext cx="2087562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0243" name="Picture 3" descr="p08a.tif                                                       00058183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1263" y="304800"/>
            <a:ext cx="3919537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42084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el-GR" sz="900">
                <a:latin typeface="Times NR Greek MT" charset="-95"/>
              </a:rPr>
              <a:t>OI ENNOIEΣ THΣ ΦYΣIKHΣ – ΠANEΠIΣTHMIAKEΣ EKΔOΣEIΣ KPHTHΣ</a:t>
            </a:r>
          </a:p>
        </p:txBody>
      </p:sp>
      <p:pic>
        <p:nvPicPr>
          <p:cNvPr id="11267" name="Picture 3" descr="p08b.tif                                                       00058183Macintosh HD                   BC3495AF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8600"/>
            <a:ext cx="4402138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-95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-95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HD:Classic Programs:Microsoft Office 98:Templates:Blank Presentation</Template>
  <TotalTime>7</TotalTime>
  <Words>72</Words>
  <Application>Microsoft Office PowerPoint</Application>
  <PresentationFormat>Προβολή στην οθόνη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2" baseType="lpstr">
      <vt:lpstr>Times</vt:lpstr>
      <vt:lpstr>Times NR Greek MT</vt:lpstr>
      <vt:lpstr>Blank Presentation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</vt:vector>
  </TitlesOfParts>
  <Company>lino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vas</dc:creator>
  <cp:lastModifiedBy>OWNER</cp:lastModifiedBy>
  <cp:revision>1</cp:revision>
  <dcterms:created xsi:type="dcterms:W3CDTF">2005-11-14T08:28:50Z</dcterms:created>
  <dcterms:modified xsi:type="dcterms:W3CDTF">2020-11-18T10:30:14Z</dcterms:modified>
</cp:coreProperties>
</file>